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3280" cy="97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Lee-Won-Il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4"/>
          <p:cNvPicPr/>
          <p:nvPr/>
        </p:nvPicPr>
        <p:blipFill>
          <a:blip r:embed="rId2"/>
          <a:stretch/>
        </p:blipFill>
        <p:spPr>
          <a:xfrm>
            <a:off x="821520" y="85680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960480" y="5389920"/>
            <a:ext cx="102700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ssh ubuntu@172.168.0.112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roslaunch turtlebot3_slam turtlebot3_slam.launch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설명: Callibration End 뜨면 완료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4"/>
          <p:cNvPicPr/>
          <p:nvPr/>
        </p:nvPicPr>
        <p:blipFill>
          <a:blip r:embed="rId2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rosrun icsr jjmaster.py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 설명: icsr은 파일 경로, py은 코드가 있는 파이썬 파일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4"/>
          <p:cNvPicPr/>
          <p:nvPr/>
        </p:nvPicPr>
        <p:blipFill>
          <a:blip r:embed="rId2"/>
          <a:stretch/>
        </p:blipFill>
        <p:spPr>
          <a:xfrm>
            <a:off x="821520" y="91584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11680" y="5481000"/>
            <a:ext cx="996804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rostopic pub -1 /height std_msgs/String “test1”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rostopic pub -1 /height std_msgs/String “test3”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설명: rostopic pub(명령을 준다) -1(한번만) 주는 데이터 “데이터명”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배터리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장착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혹은 전원선 연결</a:t>
            </a:r>
            <a:endParaRPr lang="en-US" altLang="ko-KR" sz="2400" b="1" strike="noStrike" spc="-1" dirty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+</a:t>
            </a:r>
            <a:r>
              <a:rPr lang="ko-KR" altLang="en-US" sz="2400" b="1" spc="-1" dirty="0">
                <a:solidFill>
                  <a:srgbClr val="FF0000"/>
                </a:solidFill>
                <a:latin typeface="맑은 고딕"/>
                <a:ea typeface="DejaVu Sans"/>
              </a:rPr>
              <a:t>슬라이드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스위치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on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62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640" cy="3915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6651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Start Pairing-Stop Pairing-블루투스 기기 선택-버튼 클릭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520" cy="5176800"/>
          </a:xfrm>
          <a:prstGeom prst="rect">
            <a:avLst/>
          </a:prstGeom>
          <a:ln>
            <a:noFill/>
          </a:ln>
        </p:spPr>
      </p:pic>
      <p:pic>
        <p:nvPicPr>
          <p:cNvPr id="8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2160" cy="51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서랍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열기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(앱) - 책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뽑기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초음파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센서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감지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서랍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닫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맑은 고딕"/>
              </a:rPr>
              <a:t>힘</a:t>
            </a:r>
            <a:endParaRPr lang="en-US" sz="2400" b="1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80000" cy="418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23880" y="5729675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위쪽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센서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근접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어른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아래쪽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센서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근접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어린이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3"/>
          <p:cNvPicPr/>
          <p:nvPr/>
        </p:nvPicPr>
        <p:blipFill>
          <a:blip r:embed="rId2"/>
          <a:stretch/>
        </p:blipFill>
        <p:spPr>
          <a:xfrm rot="5400000">
            <a:off x="3582900" y="933660"/>
            <a:ext cx="5025240" cy="39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책상(공통)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키보드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28640" y="398520"/>
            <a:ext cx="5334120" cy="40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3280" cy="158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키보드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icsr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실행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840" cy="19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ssh </a:t>
            </a:r>
            <a:r>
              <a:rPr lang="en-US" sz="2400" b="1" u="sng" strike="noStrike" spc="-1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pi@192.168.0.4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rosrun bog_table bog_guide1.py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52" name="그림 10"/>
          <p:cNvPicPr/>
          <p:nvPr/>
        </p:nvPicPr>
        <p:blipFill>
          <a:blip r:embed="rId2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ssh pi@192.168.0.5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rosrun bog_table bog_guide2.py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1523880" y="6061320"/>
            <a:ext cx="9143280" cy="79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840" cy="1485360"/>
          </a:xfrm>
          <a:prstGeom prst="rect">
            <a:avLst/>
          </a:prstGeom>
          <a:ln>
            <a:noFill/>
          </a:ln>
        </p:spPr>
      </p:pic>
      <p:sp>
        <p:nvSpPr>
          <p:cNvPr id="59" name="CustomShape 3"/>
          <p:cNvSpPr/>
          <p:nvPr/>
        </p:nvSpPr>
        <p:spPr>
          <a:xfrm>
            <a:off x="1523880" y="53269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rosrun icsr bog_master.py 입력했던 창에서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1, 2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설명: 리니어 모터 구동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배터리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장착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및 </a:t>
            </a:r>
            <a:r>
              <a:rPr lang="ko-KR" altLang="en-US" sz="2400" b="1" spc="-1" dirty="0">
                <a:solidFill>
                  <a:srgbClr val="FF0000"/>
                </a:solidFill>
                <a:latin typeface="맑은 고딕"/>
                <a:ea typeface="DejaVu Sans"/>
              </a:rPr>
              <a:t>슬라이드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스위치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on (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기판에 </a:t>
            </a:r>
            <a:r>
              <a:rPr lang="en-US" altLang="ko-KR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이라 적힘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62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640" cy="391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의자(공통)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578844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키보드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65" name="그림 3"/>
          <p:cNvPicPr/>
          <p:nvPr/>
        </p:nvPicPr>
        <p:blipFill>
          <a:blip r:embed="rId2"/>
          <a:stretch/>
        </p:blipFill>
        <p:spPr>
          <a:xfrm>
            <a:off x="3428640" y="1423800"/>
            <a:ext cx="5334120" cy="40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"/>
          <p:cNvPicPr/>
          <p:nvPr/>
        </p:nvPicPr>
        <p:blipFill>
          <a:blip r:embed="rId2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roscore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339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DejaVu Sans</vt:lpstr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user</cp:lastModifiedBy>
  <cp:revision>16</cp:revision>
  <dcterms:created xsi:type="dcterms:W3CDTF">2023-02-09T13:58:53Z</dcterms:created>
  <dcterms:modified xsi:type="dcterms:W3CDTF">2023-02-13T02:14:23Z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